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d2017.com/wp-content/uploads/2016/12/yolkoramka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58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00808"/>
            <a:ext cx="7427168" cy="28083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Семитко Полина Владимировна,4 класс,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Муниципальное бюджетное общеобразовательное учреждение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«Озеренская средняя общеобразовательная школа»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Колпашевский район, с. Озерное,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Конкурс рисунков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Символ года 2018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Горбунова Радда Александровна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БОУ Озеренская СОШ\Downloads\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2438" y="0"/>
            <a:ext cx="95964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МБОУ Озеренская СОШ</dc:creator>
  <cp:lastModifiedBy>МБОУ Озеренская СОШ</cp:lastModifiedBy>
  <cp:revision>7</cp:revision>
  <dcterms:created xsi:type="dcterms:W3CDTF">2017-11-16T07:05:37Z</dcterms:created>
  <dcterms:modified xsi:type="dcterms:W3CDTF">2017-11-16T07:45:31Z</dcterms:modified>
</cp:coreProperties>
</file>